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84" r:id="rId11"/>
    <p:sldId id="265" r:id="rId12"/>
    <p:sldId id="266" r:id="rId13"/>
    <p:sldId id="267" r:id="rId14"/>
    <p:sldId id="268" r:id="rId15"/>
    <p:sldId id="269" r:id="rId16"/>
    <p:sldId id="283" r:id="rId17"/>
    <p:sldId id="270" r:id="rId18"/>
    <p:sldId id="291" r:id="rId19"/>
    <p:sldId id="271" r:id="rId20"/>
    <p:sldId id="272" r:id="rId21"/>
    <p:sldId id="273" r:id="rId22"/>
    <p:sldId id="274" r:id="rId23"/>
    <p:sldId id="288" r:id="rId24"/>
    <p:sldId id="278" r:id="rId25"/>
    <p:sldId id="277" r:id="rId26"/>
    <p:sldId id="302" r:id="rId27"/>
    <p:sldId id="287" r:id="rId28"/>
    <p:sldId id="292" r:id="rId29"/>
    <p:sldId id="281" r:id="rId30"/>
    <p:sldId id="290" r:id="rId31"/>
    <p:sldId id="282" r:id="rId32"/>
    <p:sldId id="301" r:id="rId33"/>
    <p:sldId id="293" r:id="rId34"/>
    <p:sldId id="275" r:id="rId35"/>
    <p:sldId id="279" r:id="rId36"/>
    <p:sldId id="294" r:id="rId37"/>
    <p:sldId id="280" r:id="rId38"/>
    <p:sldId id="295" r:id="rId39"/>
    <p:sldId id="307" r:id="rId40"/>
    <p:sldId id="286" r:id="rId41"/>
    <p:sldId id="300" r:id="rId42"/>
    <p:sldId id="299" r:id="rId43"/>
    <p:sldId id="303" r:id="rId44"/>
    <p:sldId id="306" r:id="rId45"/>
    <p:sldId id="289" r:id="rId46"/>
    <p:sldId id="298" r:id="rId47"/>
    <p:sldId id="276" r:id="rId48"/>
    <p:sldId id="297" r:id="rId49"/>
    <p:sldId id="305" r:id="rId50"/>
    <p:sldId id="285" r:id="rId51"/>
    <p:sldId id="309" r:id="rId52"/>
    <p:sldId id="308" r:id="rId53"/>
    <p:sldId id="310" r:id="rId54"/>
    <p:sldId id="296" r:id="rId55"/>
    <p:sldId id="30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4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85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24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46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28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14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587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51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422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35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02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8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7E51B-60AF-4288-A850-0C6EBACE6C45}" type="datetimeFigureOut">
              <a:rPr lang="en-CA" smtClean="0"/>
              <a:t>2020-03-05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0AFE-5933-4D46-BD63-F92452A00F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45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44766"/>
            <a:ext cx="12192000" cy="1286011"/>
          </a:xfrm>
        </p:spPr>
        <p:txBody>
          <a:bodyPr>
            <a:noAutofit/>
          </a:bodyPr>
          <a:lstStyle/>
          <a:p>
            <a:r>
              <a:rPr lang="en-CA" sz="4800" dirty="0" smtClean="0"/>
              <a:t>Thank you Carisbrooke and </a:t>
            </a:r>
            <a:r>
              <a:rPr lang="en-CA" sz="4800" dirty="0" err="1" smtClean="0"/>
              <a:t>Blueridge</a:t>
            </a:r>
            <a:r>
              <a:rPr lang="en-CA" sz="4800" dirty="0" smtClean="0"/>
              <a:t> for such a great experience </a:t>
            </a:r>
            <a:r>
              <a:rPr lang="en-CA" sz="4800" dirty="0" smtClean="0">
                <a:sym typeface="Wingdings" panose="05000000000000000000" pitchFamily="2" charset="2"/>
              </a:rPr>
              <a:t></a:t>
            </a:r>
            <a:endParaRPr lang="en-CA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8451"/>
            <a:ext cx="12192000" cy="7743217"/>
          </a:xfrm>
          <a:prstGeom prst="rect">
            <a:avLst/>
          </a:prstGeom>
        </p:spPr>
      </p:pic>
      <p:pic>
        <p:nvPicPr>
          <p:cNvPr id="5" name="Cre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4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965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92238" cy="68708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8" y="0"/>
            <a:ext cx="598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9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3136"/>
          </a:xfrm>
        </p:spPr>
      </p:pic>
    </p:spTree>
    <p:extLst>
      <p:ext uri="{BB962C8B-B14F-4D97-AF65-F5344CB8AC3E}">
        <p14:creationId xmlns:p14="http://schemas.microsoft.com/office/powerpoint/2010/main" val="320731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891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389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50" y="438150"/>
            <a:ext cx="6858000" cy="59816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7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880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15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573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50" y="438150"/>
            <a:ext cx="6858000" cy="59816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6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8451" cy="6858000"/>
          </a:xfrm>
        </p:spPr>
        <p:txBody>
          <a:bodyPr/>
          <a:lstStyle/>
          <a:p>
            <a:r>
              <a:rPr lang="en-CA" dirty="0" smtClean="0"/>
              <a:t>Cabin #1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1" y="0"/>
            <a:ext cx="9993549" cy="6858000"/>
          </a:xfrm>
        </p:spPr>
      </p:pic>
    </p:spTree>
    <p:extLst>
      <p:ext uri="{BB962C8B-B14F-4D97-AF65-F5344CB8AC3E}">
        <p14:creationId xmlns:p14="http://schemas.microsoft.com/office/powerpoint/2010/main" val="187890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976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6406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152" y="438150"/>
            <a:ext cx="6858000" cy="5981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8" y="0"/>
            <a:ext cx="5982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87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224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26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50" y="438150"/>
            <a:ext cx="6858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9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93624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385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97273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9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7" y="0"/>
            <a:ext cx="2157919" cy="6858000"/>
          </a:xfrm>
        </p:spPr>
        <p:txBody>
          <a:bodyPr/>
          <a:lstStyle/>
          <a:p>
            <a:r>
              <a:rPr lang="en-CA" dirty="0" smtClean="0"/>
              <a:t>Cabin #2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96" y="0"/>
            <a:ext cx="10013004" cy="6858000"/>
          </a:xfrm>
        </p:spPr>
      </p:pic>
    </p:spTree>
    <p:extLst>
      <p:ext uri="{BB962C8B-B14F-4D97-AF65-F5344CB8AC3E}">
        <p14:creationId xmlns:p14="http://schemas.microsoft.com/office/powerpoint/2010/main" val="372554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188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140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13540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95012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9" y="0"/>
            <a:ext cx="59826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585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3440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315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2786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64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40085" cy="6858000"/>
          </a:xfrm>
        </p:spPr>
        <p:txBody>
          <a:bodyPr/>
          <a:lstStyle/>
          <a:p>
            <a:r>
              <a:rPr lang="en-CA" dirty="0" smtClean="0"/>
              <a:t>Cabin #3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6" y="0"/>
            <a:ext cx="10051914" cy="6858000"/>
          </a:xfrm>
        </p:spPr>
      </p:pic>
    </p:spTree>
    <p:extLst>
      <p:ext uri="{BB962C8B-B14F-4D97-AF65-F5344CB8AC3E}">
        <p14:creationId xmlns:p14="http://schemas.microsoft.com/office/powerpoint/2010/main" val="294138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293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898" y="723899"/>
            <a:ext cx="6858002" cy="54102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899" y="723901"/>
            <a:ext cx="6857999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07731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55709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8729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429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89"/>
            <a:ext cx="12192000" cy="6869889"/>
          </a:xfrm>
        </p:spPr>
      </p:pic>
    </p:spTree>
    <p:extLst>
      <p:ext uri="{BB962C8B-B14F-4D97-AF65-F5344CB8AC3E}">
        <p14:creationId xmlns:p14="http://schemas.microsoft.com/office/powerpoint/2010/main" val="60295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152" y="438150"/>
            <a:ext cx="6858000" cy="5981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8" y="0"/>
            <a:ext cx="5982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491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8361" y="728361"/>
            <a:ext cx="6884757" cy="54280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723900"/>
            <a:ext cx="68579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40085" cy="6857999"/>
          </a:xfrm>
        </p:spPr>
        <p:txBody>
          <a:bodyPr/>
          <a:lstStyle/>
          <a:p>
            <a:r>
              <a:rPr lang="en-CA" dirty="0" smtClean="0"/>
              <a:t>Cabin #4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5" y="0"/>
            <a:ext cx="10051915" cy="6858000"/>
          </a:xfrm>
        </p:spPr>
      </p:pic>
    </p:spTree>
    <p:extLst>
      <p:ext uri="{BB962C8B-B14F-4D97-AF65-F5344CB8AC3E}">
        <p14:creationId xmlns:p14="http://schemas.microsoft.com/office/powerpoint/2010/main" val="275240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589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51668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50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77912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376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167336"/>
            <a:ext cx="12192000" cy="690664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We’ll all miss you all </a:t>
            </a:r>
            <a:r>
              <a:rPr lang="en-CA" dirty="0" smtClean="0">
                <a:sym typeface="Wingdings" panose="05000000000000000000" pitchFamily="2" charset="2"/>
              </a:rPr>
              <a:t> &lt;3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167336"/>
          </a:xfrm>
        </p:spPr>
      </p:pic>
    </p:spTree>
    <p:extLst>
      <p:ext uri="{BB962C8B-B14F-4D97-AF65-F5344CB8AC3E}">
        <p14:creationId xmlns:p14="http://schemas.microsoft.com/office/powerpoint/2010/main" val="174018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217906" cy="6858000"/>
          </a:xfrm>
        </p:spPr>
        <p:txBody>
          <a:bodyPr/>
          <a:lstStyle/>
          <a:p>
            <a:r>
              <a:rPr lang="en-CA" dirty="0" smtClean="0"/>
              <a:t>Cabin #5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07" y="0"/>
            <a:ext cx="9974093" cy="6858000"/>
          </a:xfrm>
        </p:spPr>
      </p:pic>
    </p:spTree>
    <p:extLst>
      <p:ext uri="{BB962C8B-B14F-4D97-AF65-F5344CB8AC3E}">
        <p14:creationId xmlns:p14="http://schemas.microsoft.com/office/powerpoint/2010/main" val="352929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59540" cy="6858000"/>
          </a:xfrm>
        </p:spPr>
        <p:txBody>
          <a:bodyPr/>
          <a:lstStyle/>
          <a:p>
            <a:r>
              <a:rPr lang="en-CA" dirty="0" smtClean="0"/>
              <a:t>Cabin #6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40" y="0"/>
            <a:ext cx="10032460" cy="6858000"/>
          </a:xfrm>
        </p:spPr>
      </p:pic>
    </p:spTree>
    <p:extLst>
      <p:ext uri="{BB962C8B-B14F-4D97-AF65-F5344CB8AC3E}">
        <p14:creationId xmlns:p14="http://schemas.microsoft.com/office/powerpoint/2010/main" val="191284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59540" cy="7062281"/>
          </a:xfrm>
        </p:spPr>
        <p:txBody>
          <a:bodyPr/>
          <a:lstStyle/>
          <a:p>
            <a:r>
              <a:rPr lang="en-CA" dirty="0" smtClean="0"/>
              <a:t>Cabin #7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40" y="0"/>
            <a:ext cx="10032460" cy="6858000"/>
          </a:xfrm>
        </p:spPr>
      </p:pic>
    </p:spTree>
    <p:extLst>
      <p:ext uri="{BB962C8B-B14F-4D97-AF65-F5344CB8AC3E}">
        <p14:creationId xmlns:p14="http://schemas.microsoft.com/office/powerpoint/2010/main" val="296150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15183" cy="6857999"/>
          </a:xfrm>
        </p:spPr>
        <p:txBody>
          <a:bodyPr/>
          <a:lstStyle/>
          <a:p>
            <a:r>
              <a:rPr lang="en-CA" dirty="0" smtClean="0"/>
              <a:t>Cabin #8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5" y="-1"/>
            <a:ext cx="10051915" cy="6857999"/>
          </a:xfrm>
        </p:spPr>
      </p:pic>
    </p:spTree>
    <p:extLst>
      <p:ext uri="{BB962C8B-B14F-4D97-AF65-F5344CB8AC3E}">
        <p14:creationId xmlns:p14="http://schemas.microsoft.com/office/powerpoint/2010/main" val="260291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43</Words>
  <Application>Microsoft Office PowerPoint</Application>
  <PresentationFormat>Widescreen</PresentationFormat>
  <Paragraphs>10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Office Theme</vt:lpstr>
      <vt:lpstr>PowerPoint Presentation</vt:lpstr>
      <vt:lpstr>Cabin #1</vt:lpstr>
      <vt:lpstr>Cabin #2</vt:lpstr>
      <vt:lpstr>Cabin #3</vt:lpstr>
      <vt:lpstr>Cabin #4</vt:lpstr>
      <vt:lpstr>Cabin #5</vt:lpstr>
      <vt:lpstr>Cabin #6</vt:lpstr>
      <vt:lpstr>Cabin #7</vt:lpstr>
      <vt:lpstr>Cabin #8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We’ll all miss you all  &lt;3</vt:lpstr>
    </vt:vector>
  </TitlesOfParts>
  <Company>North Vancouver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ODS_User</dc:creator>
  <cp:lastModifiedBy>ODS_User</cp:lastModifiedBy>
  <cp:revision>6</cp:revision>
  <dcterms:created xsi:type="dcterms:W3CDTF">2020-03-05T22:20:49Z</dcterms:created>
  <dcterms:modified xsi:type="dcterms:W3CDTF">2020-03-06T06:14:34Z</dcterms:modified>
</cp:coreProperties>
</file>